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752f54b4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752f54b4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752f54b4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752f54b4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752f54b4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752f54b4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e752f54b4d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e752f54b4d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752f54b4d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752f54b4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752f54b4d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752f54b4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752f54b4d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e752f54b4d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752f54b4d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752f54b4d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e752f54b4d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e752f54b4d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752f54b4d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752f54b4d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752f54b4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752f54b4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752f54b4d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752f54b4d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752f54b4d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752f54b4d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752f54b4d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752f54b4d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752f54b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752f54b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e752f54b4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e752f54b4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752f54b4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e752f54b4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752f54b4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752f54b4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752f54b4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752f54b4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752f54b4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752f54b4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hub.docker.com/" TargetMode="External"/><Relationship Id="rId4" Type="http://schemas.openxmlformats.org/officeDocument/2006/relationships/hyperlink" Target="https://labs.play-with-docker.com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650450" y="4089175"/>
            <a:ext cx="4405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Rupesh Panwar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Date: 02-Aug-21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Very first Docker terminology</a:t>
            </a:r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9225" y="1170125"/>
            <a:ext cx="656957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Docker for Windows/Mac-Components</a:t>
            </a:r>
            <a:endParaRPr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075" y="1017725"/>
            <a:ext cx="562742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Using Docker client</a:t>
            </a:r>
            <a:endParaRPr/>
          </a:p>
        </p:txBody>
      </p:sp>
      <p:sp>
        <p:nvSpPr>
          <p:cNvPr id="125" name="Google Shape;125;p24"/>
          <p:cNvSpPr txBox="1"/>
          <p:nvPr/>
        </p:nvSpPr>
        <p:spPr>
          <a:xfrm>
            <a:off x="963700" y="1120575"/>
            <a:ext cx="30000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Docker run hello-world</a:t>
            </a:r>
            <a:endParaRPr sz="1900">
              <a:solidFill>
                <a:schemeClr val="dk1"/>
              </a:solidFill>
            </a:endParaRPr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3700" y="1682250"/>
            <a:ext cx="7017224" cy="322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A container..</a:t>
            </a:r>
            <a:endParaRPr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675" y="940375"/>
            <a:ext cx="7242206" cy="405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A container..</a:t>
            </a:r>
            <a:endParaRPr/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3425" y="929175"/>
            <a:ext cx="4527281" cy="40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A container..</a:t>
            </a:r>
            <a:endParaRPr/>
          </a:p>
        </p:txBody>
      </p:sp>
      <p:pic>
        <p:nvPicPr>
          <p:cNvPr id="144" name="Google Shape;1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250" y="917975"/>
            <a:ext cx="6791815" cy="405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A container..</a:t>
            </a:r>
            <a:endParaRPr/>
          </a:p>
        </p:txBody>
      </p:sp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575" y="917975"/>
            <a:ext cx="8081740" cy="405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A container..</a:t>
            </a:r>
            <a:endParaRPr/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9500" y="873125"/>
            <a:ext cx="5896499" cy="40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A container..</a:t>
            </a:r>
            <a:endParaRPr/>
          </a:p>
        </p:txBody>
      </p:sp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2663" y="929175"/>
            <a:ext cx="5918675" cy="405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A container..</a:t>
            </a: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787975"/>
            <a:ext cx="8607793" cy="405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643300" y="101275"/>
            <a:ext cx="60042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we start..</a:t>
            </a:r>
            <a:endParaRPr/>
          </a:p>
        </p:txBody>
      </p:sp>
      <p:sp>
        <p:nvSpPr>
          <p:cNvPr id="61" name="Google Shape;61;p14"/>
          <p:cNvSpPr txBox="1"/>
          <p:nvPr/>
        </p:nvSpPr>
        <p:spPr>
          <a:xfrm>
            <a:off x="2284725" y="2003275"/>
            <a:ext cx="4457100" cy="25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Create Login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https://hub.docker.com/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Login into Docker Lab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https://labs.play-with-docker.com/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62" name="Google Shape;62;p14"/>
          <p:cNvSpPr txBox="1"/>
          <p:nvPr/>
        </p:nvSpPr>
        <p:spPr>
          <a:xfrm>
            <a:off x="1521225" y="1073175"/>
            <a:ext cx="788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Login-Docker for Windows/Mac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A container..</a:t>
            </a:r>
            <a:endParaRPr/>
          </a:p>
        </p:txBody>
      </p:sp>
      <p:pic>
        <p:nvPicPr>
          <p:cNvPr id="174" name="Google Shape;1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0375"/>
            <a:ext cx="8805478" cy="405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/>
          <p:nvPr>
            <p:ph type="title"/>
          </p:nvPr>
        </p:nvSpPr>
        <p:spPr>
          <a:xfrm>
            <a:off x="311700" y="215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r>
              <a:rPr lang="en"/>
              <a:t>. How your computer is </a:t>
            </a:r>
            <a:r>
              <a:rPr lang="en"/>
              <a:t>running</a:t>
            </a:r>
            <a:r>
              <a:rPr lang="en"/>
              <a:t> Docker</a:t>
            </a:r>
            <a:endParaRPr/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51550"/>
            <a:ext cx="5673109" cy="405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9925" y="1129925"/>
            <a:ext cx="3654076" cy="369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Login-Docker for Windows/Mac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875" y="1017725"/>
            <a:ext cx="7032810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What is docker/why we use Docker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Very first Docker terminology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Docker for Windows/Mac-Components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Using Docker client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 container..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How your computer is </a:t>
            </a:r>
            <a:r>
              <a:rPr lang="en"/>
              <a:t>running</a:t>
            </a:r>
            <a:r>
              <a:rPr lang="en"/>
              <a:t> Docker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What is Docker/Why we use Docker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6325" y="1143000"/>
            <a:ext cx="2703124" cy="350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What is Docker/Why we use Docker</a:t>
            </a:r>
            <a:endParaRPr/>
          </a:p>
        </p:txBody>
      </p:sp>
      <p:sp>
        <p:nvSpPr>
          <p:cNvPr id="86" name="Google Shape;86;p18"/>
          <p:cNvSpPr txBox="1"/>
          <p:nvPr/>
        </p:nvSpPr>
        <p:spPr>
          <a:xfrm>
            <a:off x="929900" y="12011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https://redis.io/download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900" y="1784725"/>
            <a:ext cx="5540651" cy="280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What is Docker/Why we use Docker</a:t>
            </a:r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929900" y="12011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https://redis.io/download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900" y="1784725"/>
            <a:ext cx="5908210" cy="323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What is Docker/Why we use Docker</a:t>
            </a:r>
            <a:endParaRPr/>
          </a:p>
        </p:txBody>
      </p:sp>
      <p:sp>
        <p:nvSpPr>
          <p:cNvPr id="100" name="Google Shape;100;p20"/>
          <p:cNvSpPr txBox="1"/>
          <p:nvPr/>
        </p:nvSpPr>
        <p:spPr>
          <a:xfrm>
            <a:off x="929900" y="1201125"/>
            <a:ext cx="5150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Run &gt; docker run -it redis</a:t>
            </a:r>
            <a:endParaRPr sz="1900"/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900" y="2258375"/>
            <a:ext cx="7524850" cy="244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What is Docker/Why we use Docker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850" y="1325075"/>
            <a:ext cx="6763132" cy="316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